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73" r:id="rId3"/>
    <p:sldId id="256" r:id="rId4"/>
    <p:sldId id="257" r:id="rId5"/>
    <p:sldId id="258" r:id="rId6"/>
    <p:sldId id="264" r:id="rId7"/>
    <p:sldId id="260" r:id="rId8"/>
    <p:sldId id="259" r:id="rId9"/>
    <p:sldId id="272" r:id="rId10"/>
    <p:sldId id="262" r:id="rId11"/>
    <p:sldId id="263" r:id="rId12"/>
    <p:sldId id="265" r:id="rId13"/>
    <p:sldId id="266" r:id="rId14"/>
    <p:sldId id="268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576064"/>
          </a:xfrm>
        </p:spPr>
        <p:txBody>
          <a:bodyPr>
            <a:noAutofit/>
          </a:bodyPr>
          <a:lstStyle/>
          <a:p>
            <a:r>
              <a:rPr lang="ru-RU" sz="6000" b="1" dirty="0">
                <a:latin typeface="Times New Roman" pitchFamily="18" charset="0"/>
                <a:cs typeface="Times New Roman" pitchFamily="18" charset="0"/>
              </a:rPr>
              <a:t>Подготовительная группа №9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100013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6000" b="1" dirty="0">
                <a:latin typeface="Times New Roman" pitchFamily="18" charset="0"/>
                <a:cs typeface="Times New Roman" pitchFamily="18" charset="0"/>
              </a:rPr>
              <a:t>«Непоседы»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0C2F8CC-D894-4FA8-AB8A-2378247FA9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2154" y="3356992"/>
            <a:ext cx="3439691" cy="329120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Центр                                          социально- коммуникативного развития </a:t>
            </a:r>
          </a:p>
        </p:txBody>
      </p:sp>
      <p:pic>
        <p:nvPicPr>
          <p:cNvPr id="8194" name="Picture 2" descr="IMG_20221228_13275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928802"/>
            <a:ext cx="7000924" cy="4429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IMG_20221228_132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142984"/>
            <a:ext cx="4000528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 descr="IMG_20221228_13270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142984"/>
            <a:ext cx="3714776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IMG_20221228_13143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5" y="1000108"/>
            <a:ext cx="7516172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IMG_20221228_1329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285728"/>
            <a:ext cx="5572164" cy="6208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500033" y="357166"/>
            <a:ext cx="8143933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Центр здоровья и физической активности  </a:t>
            </a:r>
            <a:endParaRPr kumimoji="0" lang="ru-RU" sz="4000" b="0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 descr="IMG_20221228_13553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857364"/>
            <a:ext cx="4143403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 descr="IMG_20221228_13560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1857364"/>
            <a:ext cx="3944937" cy="478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IMG_20221228_13570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428604"/>
            <a:ext cx="3929090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3" descr="IMG_20221228_13574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2643182"/>
            <a:ext cx="4051294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428604"/>
            <a:ext cx="79296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Наша группа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7650" name="Picture 2" descr="IMG_20221228_13445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285860"/>
            <a:ext cx="7215238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IMG_20221228_1345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928670"/>
            <a:ext cx="7881953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87E941-6941-4E4E-B3EC-E4E1307F6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dirty="0"/>
            </a:br>
            <a:r>
              <a:rPr lang="ru-RU" dirty="0"/>
              <a:t>Направление группы:</a:t>
            </a:r>
            <a:br>
              <a:rPr lang="ru-RU" dirty="0"/>
            </a:br>
            <a:r>
              <a:rPr lang="ru-RU" dirty="0"/>
              <a:t>Социально-коммуникативное развитие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8CA48CE-BBC9-4658-B0A3-9F6E129435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74764" y="2132856"/>
            <a:ext cx="3394472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559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152127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Центр                               познавательного  развития</a:t>
            </a:r>
          </a:p>
        </p:txBody>
      </p:sp>
      <p:pic>
        <p:nvPicPr>
          <p:cNvPr id="4098" name="Picture 2" descr="IMG_20221228_13022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785926"/>
            <a:ext cx="4000528" cy="4357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 descr="IMG_20221228_13033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1785926"/>
            <a:ext cx="3913183" cy="4435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MG_20221228_13125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4714908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 descr="IMG_20221228_13134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1785926"/>
            <a:ext cx="3500462" cy="4822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Центр  речевого развития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/>
              <a:t>                                    </a:t>
            </a:r>
          </a:p>
        </p:txBody>
      </p:sp>
      <p:pic>
        <p:nvPicPr>
          <p:cNvPr id="6146" name="Picture 2" descr="IMG_20221228_13513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500174"/>
            <a:ext cx="3714776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 descr="IMG_20221228_132247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500174"/>
            <a:ext cx="3643338" cy="4740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IMG_20221228_13510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642918"/>
            <a:ext cx="5286412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857256"/>
          </a:xfrm>
        </p:spPr>
        <p:txBody>
          <a:bodyPr>
            <a:normAutofit fontScale="90000"/>
          </a:bodyPr>
          <a:lstStyle/>
          <a:p>
            <a:br>
              <a:rPr lang="ru-RU" dirty="0"/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Центр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художественно-эстетического развития</a:t>
            </a:r>
          </a:p>
        </p:txBody>
      </p:sp>
      <p:pic>
        <p:nvPicPr>
          <p:cNvPr id="3074" name="Picture 2" descr="IMG_20221228_13313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167603"/>
            <a:ext cx="7844266" cy="4333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IMG_20221228_13284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785794"/>
            <a:ext cx="3643338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 descr="IMG_20221228_13383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785794"/>
            <a:ext cx="4398952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8E3DFF-41CE-4353-A6E6-9CF812854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Центр «Конструирования»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5C28B72-3863-4A1D-9DEE-E6A3B872AB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9846" y="1600200"/>
            <a:ext cx="6264308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2288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40</Words>
  <Application>Microsoft Office PowerPoint</Application>
  <PresentationFormat>Экран (4:3)</PresentationFormat>
  <Paragraphs>10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Тема Office</vt:lpstr>
      <vt:lpstr>Подготовительная группа №9</vt:lpstr>
      <vt:lpstr> Направление группы: Социально-коммуникативное развитие</vt:lpstr>
      <vt:lpstr>Центр                               познавательного  развития</vt:lpstr>
      <vt:lpstr>Презентация PowerPoint</vt:lpstr>
      <vt:lpstr>Центр  речевого развития                                      </vt:lpstr>
      <vt:lpstr>Презентация PowerPoint</vt:lpstr>
      <vt:lpstr> Центр художественно-эстетического развития</vt:lpstr>
      <vt:lpstr>Презентация PowerPoint</vt:lpstr>
      <vt:lpstr>Центр «Конструирования»</vt:lpstr>
      <vt:lpstr>Центр                                          социально- коммуникативного развития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Старшая группа №11</dc:title>
  <dc:creator>User</dc:creator>
  <cp:lastModifiedBy>DS19-A1</cp:lastModifiedBy>
  <cp:revision>19</cp:revision>
  <dcterms:created xsi:type="dcterms:W3CDTF">2023-01-19T12:43:49Z</dcterms:created>
  <dcterms:modified xsi:type="dcterms:W3CDTF">2023-01-24T10:26:45Z</dcterms:modified>
</cp:coreProperties>
</file>